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006F-3F05-4C9A-AD1C-B12D24E45683}" type="datetimeFigureOut">
              <a:rPr lang="en-IN" smtClean="0"/>
              <a:t>16-02-2016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1EE5-4777-465F-B5D0-89940B3EE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6275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006F-3F05-4C9A-AD1C-B12D24E45683}" type="datetimeFigureOut">
              <a:rPr lang="en-IN" smtClean="0"/>
              <a:t>16-02-2016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1EE5-4777-465F-B5D0-89940B3EE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5076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006F-3F05-4C9A-AD1C-B12D24E45683}" type="datetimeFigureOut">
              <a:rPr lang="en-IN" smtClean="0"/>
              <a:t>16-02-2016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1EE5-4777-465F-B5D0-89940B3EE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5884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006F-3F05-4C9A-AD1C-B12D24E45683}" type="datetimeFigureOut">
              <a:rPr lang="en-IN" smtClean="0"/>
              <a:t>16-02-2016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1EE5-4777-465F-B5D0-89940B3EE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8113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006F-3F05-4C9A-AD1C-B12D24E45683}" type="datetimeFigureOut">
              <a:rPr lang="en-IN" smtClean="0"/>
              <a:t>16-02-2016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1EE5-4777-465F-B5D0-89940B3EE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500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006F-3F05-4C9A-AD1C-B12D24E45683}" type="datetimeFigureOut">
              <a:rPr lang="en-IN" smtClean="0"/>
              <a:t>16-02-2016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1EE5-4777-465F-B5D0-89940B3EE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9516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006F-3F05-4C9A-AD1C-B12D24E45683}" type="datetimeFigureOut">
              <a:rPr lang="en-IN" smtClean="0"/>
              <a:t>16-02-2016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1EE5-4777-465F-B5D0-89940B3EE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706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006F-3F05-4C9A-AD1C-B12D24E45683}" type="datetimeFigureOut">
              <a:rPr lang="en-IN" smtClean="0"/>
              <a:t>16-02-2016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1EE5-4777-465F-B5D0-89940B3EE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6362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006F-3F05-4C9A-AD1C-B12D24E45683}" type="datetimeFigureOut">
              <a:rPr lang="en-IN" smtClean="0"/>
              <a:t>16-02-2016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1EE5-4777-465F-B5D0-89940B3EE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804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006F-3F05-4C9A-AD1C-B12D24E45683}" type="datetimeFigureOut">
              <a:rPr lang="en-IN" smtClean="0"/>
              <a:t>16-02-2016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1EE5-4777-465F-B5D0-89940B3EE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6569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006F-3F05-4C9A-AD1C-B12D24E45683}" type="datetimeFigureOut">
              <a:rPr lang="en-IN" smtClean="0"/>
              <a:t>16-02-2016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71EE5-4777-465F-B5D0-89940B3EE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515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1006F-3F05-4C9A-AD1C-B12D24E45683}" type="datetimeFigureOut">
              <a:rPr lang="en-IN" smtClean="0"/>
              <a:t>16-02-2016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71EE5-4777-465F-B5D0-89940B3EE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046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IN" dirty="0" smtClean="0"/>
              <a:t>Interpersonal Sensitivity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err="1" smtClean="0"/>
              <a:t>Dr.</a:t>
            </a:r>
            <a:r>
              <a:rPr lang="en-IN" dirty="0" smtClean="0"/>
              <a:t> Pawan Kumar Singh</a:t>
            </a:r>
          </a:p>
          <a:p>
            <a:r>
              <a:rPr lang="en-IN" dirty="0" smtClean="0"/>
              <a:t>Professor</a:t>
            </a:r>
          </a:p>
          <a:p>
            <a:r>
              <a:rPr lang="en-IN" dirty="0" smtClean="0"/>
              <a:t>IIM Indore</a:t>
            </a:r>
          </a:p>
          <a:p>
            <a:r>
              <a:rPr lang="en-IN" dirty="0" err="1" smtClean="0"/>
              <a:t>pawan</a:t>
            </a:r>
            <a:r>
              <a:rPr lang="en-IN" dirty="0" smtClean="0"/>
              <a:t> @ iimidr.ac.in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7140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Interpersonal Sensitivity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How we think about others:</a:t>
            </a:r>
          </a:p>
          <a:p>
            <a:pPr lvl="1"/>
            <a:r>
              <a:rPr lang="en-IN" dirty="0" smtClean="0"/>
              <a:t>Attitudes and Behaviours: Cognitive Dissonance</a:t>
            </a:r>
          </a:p>
          <a:p>
            <a:pPr lvl="1"/>
            <a:r>
              <a:rPr lang="en-IN" dirty="0" smtClean="0"/>
              <a:t>Attribution and Causation</a:t>
            </a:r>
          </a:p>
          <a:p>
            <a:pPr lvl="1"/>
            <a:r>
              <a:rPr lang="en-IN" dirty="0" smtClean="0"/>
              <a:t>Fundamental Attribution Error and Self-serving Bias</a:t>
            </a:r>
          </a:p>
          <a:p>
            <a:pPr lvl="1"/>
            <a:r>
              <a:rPr lang="en-IN" dirty="0" smtClean="0"/>
              <a:t>Perception: Short-cut</a:t>
            </a:r>
          </a:p>
          <a:p>
            <a:pPr lvl="2"/>
            <a:r>
              <a:rPr lang="en-IN" dirty="0" smtClean="0"/>
              <a:t>Halo and </a:t>
            </a:r>
            <a:r>
              <a:rPr lang="en-IN" dirty="0" err="1" smtClean="0"/>
              <a:t>Golemn</a:t>
            </a:r>
            <a:endParaRPr lang="en-IN" dirty="0" smtClean="0"/>
          </a:p>
          <a:p>
            <a:pPr lvl="2"/>
            <a:r>
              <a:rPr lang="en-IN" dirty="0" smtClean="0"/>
              <a:t>Projection</a:t>
            </a:r>
          </a:p>
          <a:p>
            <a:pPr lvl="2"/>
            <a:r>
              <a:rPr lang="en-IN" dirty="0" smtClean="0"/>
              <a:t>Similarity</a:t>
            </a:r>
          </a:p>
          <a:p>
            <a:pPr lvl="2"/>
            <a:r>
              <a:rPr lang="en-IN" dirty="0" err="1" smtClean="0"/>
              <a:t>Recency</a:t>
            </a:r>
            <a:endParaRPr lang="en-IN" dirty="0" smtClean="0"/>
          </a:p>
          <a:p>
            <a:pPr lvl="2"/>
            <a:r>
              <a:rPr lang="en-IN" smtClean="0"/>
              <a:t>Stereotype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941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46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Interpersonal Sensitivity</vt:lpstr>
      <vt:lpstr>Interpersonal Sensitivity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Interpersonal Sensitivity</dc:title>
  <dc:creator>Pawan Kumar Singh</dc:creator>
  <cp:lastModifiedBy>pc-36</cp:lastModifiedBy>
  <cp:revision>6</cp:revision>
  <dcterms:created xsi:type="dcterms:W3CDTF">2016-02-10T18:51:06Z</dcterms:created>
  <dcterms:modified xsi:type="dcterms:W3CDTF">2016-02-16T07:35:30Z</dcterms:modified>
</cp:coreProperties>
</file>